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399-39C5-414B-804A-6E4C866AF246}" type="datetimeFigureOut">
              <a:rPr lang="en-US" smtClean="0"/>
              <a:t>13.09.17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0D80-4195-44E1-8BA2-A3EDC1653992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399-39C5-414B-804A-6E4C866AF246}" type="datetimeFigureOut">
              <a:rPr lang="en-US" smtClean="0"/>
              <a:t>13.09.17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0D80-4195-44E1-8BA2-A3EDC1653992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399-39C5-414B-804A-6E4C866AF246}" type="datetimeFigureOut">
              <a:rPr lang="en-US" smtClean="0"/>
              <a:t>13.09.17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0D80-4195-44E1-8BA2-A3EDC1653992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399-39C5-414B-804A-6E4C866AF246}" type="datetimeFigureOut">
              <a:rPr lang="en-US" smtClean="0"/>
              <a:t>13.09.17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0D80-4195-44E1-8BA2-A3EDC1653992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399-39C5-414B-804A-6E4C866AF246}" type="datetimeFigureOut">
              <a:rPr lang="en-US" smtClean="0"/>
              <a:t>13.09.17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0D80-4195-44E1-8BA2-A3EDC1653992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399-39C5-414B-804A-6E4C866AF246}" type="datetimeFigureOut">
              <a:rPr lang="en-US" smtClean="0"/>
              <a:t>13.09.17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0D80-4195-44E1-8BA2-A3EDC1653992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399-39C5-414B-804A-6E4C866AF246}" type="datetimeFigureOut">
              <a:rPr lang="en-US" smtClean="0"/>
              <a:t>13.09.17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0D80-4195-44E1-8BA2-A3EDC1653992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399-39C5-414B-804A-6E4C866AF246}" type="datetimeFigureOut">
              <a:rPr lang="en-US" smtClean="0"/>
              <a:t>13.09.17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0D80-4195-44E1-8BA2-A3EDC1653992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399-39C5-414B-804A-6E4C866AF246}" type="datetimeFigureOut">
              <a:rPr lang="en-US" smtClean="0"/>
              <a:t>13.09.17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0D80-4195-44E1-8BA2-A3EDC1653992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399-39C5-414B-804A-6E4C866AF246}" type="datetimeFigureOut">
              <a:rPr lang="en-US" smtClean="0"/>
              <a:t>13.09.17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0D80-4195-44E1-8BA2-A3EDC1653992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7399-39C5-414B-804A-6E4C866AF246}" type="datetimeFigureOut">
              <a:rPr lang="en-US" smtClean="0"/>
              <a:t>13.09.17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0D80-4195-44E1-8BA2-A3EDC1653992}" type="slidenum">
              <a:rPr lang="en-IN" smtClean="0"/>
              <a:t>‹Nr.›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67399-39C5-414B-804A-6E4C866AF246}" type="datetimeFigureOut">
              <a:rPr lang="en-US" smtClean="0"/>
              <a:t>13.09.17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0D80-4195-44E1-8BA2-A3EDC1653992}" type="slidenum">
              <a:rPr lang="en-IN" smtClean="0"/>
              <a:t>‹Nr.›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2976" y="2214554"/>
            <a:ext cx="698242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OFISACON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Anaesthesia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conference team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hospital tour</a:t>
            </a: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VP_000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5800" y="841375"/>
            <a:ext cx="7772400" cy="517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VP_000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5800" y="841375"/>
            <a:ext cx="7772400" cy="517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VP_000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5800" y="841375"/>
            <a:ext cx="7772400" cy="517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VP_0008a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5800" y="842963"/>
            <a:ext cx="7772400" cy="5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VP_00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5800" y="841375"/>
            <a:ext cx="7772400" cy="517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VP_00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5800" y="841375"/>
            <a:ext cx="7772400" cy="517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VP_00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5800" y="841375"/>
            <a:ext cx="7772400" cy="517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VP_00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685800" y="841375"/>
            <a:ext cx="7772400" cy="5173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Macintosh PowerPoint</Application>
  <PresentationFormat>Bildschirmpräsentation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charysbn</dc:creator>
  <cp:lastModifiedBy>Friedrich Lersch</cp:lastModifiedBy>
  <cp:revision>1</cp:revision>
  <dcterms:created xsi:type="dcterms:W3CDTF">2017-09-01T10:02:37Z</dcterms:created>
  <dcterms:modified xsi:type="dcterms:W3CDTF">2017-09-13T21:31:13Z</dcterms:modified>
</cp:coreProperties>
</file>